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5"/>
  </p:notesMasterIdLst>
  <p:sldIdLst>
    <p:sldId id="309" r:id="rId3"/>
    <p:sldId id="310" r:id="rId4"/>
    <p:sldId id="312" r:id="rId5"/>
    <p:sldId id="311" r:id="rId6"/>
    <p:sldId id="313" r:id="rId7"/>
    <p:sldId id="314" r:id="rId8"/>
    <p:sldId id="317" r:id="rId9"/>
    <p:sldId id="318" r:id="rId10"/>
    <p:sldId id="322" r:id="rId11"/>
    <p:sldId id="323" r:id="rId12"/>
    <p:sldId id="320" r:id="rId13"/>
    <p:sldId id="32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D1C5"/>
    <a:srgbClr val="E1919D"/>
    <a:srgbClr val="D3436E"/>
    <a:srgbClr val="ECACBF"/>
    <a:srgbClr val="F3CBD7"/>
    <a:srgbClr val="EEB8C8"/>
    <a:srgbClr val="F0B3BB"/>
    <a:srgbClr val="FCD8DC"/>
    <a:srgbClr val="CAC9CF"/>
    <a:srgbClr val="F0D7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17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B22BEB-012A-4DB4-B060-4EEE17E745A8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F0E08-5556-4759-BD7D-3B0287695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25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033F31-0B6A-4F63-B835-D4CBC08B40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6252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033F31-0B6A-4F63-B835-D4CBC08B40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9962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033F31-0B6A-4F63-B835-D4CBC08B40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4064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033F31-0B6A-4F63-B835-D4CBC08B40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2850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033F31-0B6A-4F63-B835-D4CBC08B40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906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033F31-0B6A-4F63-B835-D4CBC08B40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87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01AB5-A03A-42AE-A798-36939D648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0B6FA3-02B2-4184-A7E2-86ED4934B2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39B5C-9D31-4116-90F6-09BAFF404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E59A0-B63F-45A7-9226-2441BF988439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0F079-E9C2-4943-B292-22373A61F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05D7B-EB72-4646-8789-F7EFA7934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42F65-D813-4BEA-AD9F-AF551C9D9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130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EDC45-8B65-4FD7-9AF8-BC095A254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FDDF0F-FEFF-40B8-8B27-4A71322E5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5E39B-DA86-4190-9F25-13CFD203D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E59A0-B63F-45A7-9226-2441BF988439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199BA-D57C-43CD-8461-8B08F124A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2C26E-056D-4B55-B58F-FE332C4DD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42F65-D813-4BEA-AD9F-AF551C9D9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192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058816-6967-462C-BDBE-A18F434014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4757FC-439B-419B-8BDC-C95E5667A5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C710A-35FE-4673-9534-679C67DC4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E59A0-B63F-45A7-9226-2441BF988439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99712-4466-4CA1-A20F-BC705D011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540AC-0884-4211-AAE9-B6977B934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42F65-D813-4BEA-AD9F-AF551C9D9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1740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24FD6-89A0-3438-8674-76D160D92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69BFE-FFE8-686F-C5CE-30B99838F0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6E66F-B55F-037E-FBB8-68E980363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54383-7C05-405A-B29C-0953A8917BCC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43A38-DB72-ACEB-86E9-829535976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53F65-DAB2-C9AE-1581-66FD5545A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3DC62-7F94-411D-B9BF-3CA5A3976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087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6487B-779F-B408-EDBA-686DCED25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AF67D-C900-4A1D-83DB-AF73AAAD6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B8C6D-7A8F-F465-E2A4-7A57E9D6D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54383-7C05-405A-B29C-0953A8917BCC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CDDF20-1570-6B67-1E82-CA0B3207E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6448C-1771-75FF-F031-DBEE86C26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3DC62-7F94-411D-B9BF-3CA5A3976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4823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009DD-FC57-CBB7-02CD-CC86892BC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44980-10F9-8B72-8A73-20F92CB31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8D202-6A0F-DC59-CFD8-E87DDF09E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54383-7C05-405A-B29C-0953A8917BCC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58956-334B-3E8A-32DD-D6E07222C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4A58A-9FCC-AC16-E4DA-CDAA42E6C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3DC62-7F94-411D-B9BF-3CA5A3976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2400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E33D2-57AC-A795-5AD9-80F2CE63E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B5531-DDA7-E84D-96F9-64894154E9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022DD6-04C1-DB55-D882-1919B1FE06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5BC30B-1DCF-DDE2-E7CD-52D34D2FD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54383-7C05-405A-B29C-0953A8917BCC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2A96B9-8631-BEA3-28A1-818DD1769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81FDD0-100F-A463-2826-953616825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3DC62-7F94-411D-B9BF-3CA5A3976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3962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D5A74-6724-CB3D-AAEF-113B51602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98DC3D-4770-1B5E-F1BB-1FAFD9274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D280BD-8608-619D-C17D-44635A5B4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3BDA07-1DD8-B7A8-4257-9A1BBA709C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2774A3-CFDE-3933-CA42-B05E765AA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90D398-F4CB-95E6-1FF3-F021A4EA1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54383-7C05-405A-B29C-0953A8917BCC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1FC446-E72C-B2E6-0AD8-022B303B4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E0232A-91D2-0CEA-0D8E-09E334CD7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3DC62-7F94-411D-B9BF-3CA5A3976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2955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80A54-DCC2-2FFC-2E2B-56C4271D6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982C14-E6BF-7294-63F2-F2E3CDFE8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54383-7C05-405A-B29C-0953A8917BCC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FC4F5D-041E-B49A-FFF2-36E8386B8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FE9F24-DE01-8473-9B9F-AB214DADD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3DC62-7F94-411D-B9BF-3CA5A3976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868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F3B4DE-7728-3385-F73F-44B8DD7C5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54383-7C05-405A-B29C-0953A8917BCC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4C42BC-C57C-AB34-0370-A5FE91969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0A34F-2998-8600-461B-FD6749699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3DC62-7F94-411D-B9BF-3CA5A3976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1034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32AE6-9805-2EFB-21AA-04FB58E35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63760-8A33-9BD1-EECF-1325FD374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8AAB45-335F-32EB-E8BA-C8010CF488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338A6C-4D7B-D219-71E5-58C8245DC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54383-7C05-405A-B29C-0953A8917BCC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CED80A-FCD1-5D6B-DB65-A822E6B28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5FD5EC-9D9E-B2BE-84A3-29554E8C3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3DC62-7F94-411D-B9BF-3CA5A3976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8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3A7FE-8A2E-4A23-BE60-7BF172B9E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31A7B-B9A1-454A-A525-E54D43947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CBF05-2ADD-4A2A-93FF-E26B50999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E59A0-B63F-45A7-9226-2441BF988439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B92F4-F926-4C7F-BC84-BC9367624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43162-A227-46BA-8FCC-8CFF0076B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42F65-D813-4BEA-AD9F-AF551C9D9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512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9D8B9-E0FC-A3E2-161D-6061D6B65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D08A7F-1874-5173-3FC7-23BD17EC0C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9C9FE-1875-4BFB-4835-408FE102CD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8EE1B9-7629-65D2-9982-99FF1EE12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54383-7C05-405A-B29C-0953A8917BCC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34B510-C53F-7673-10AF-EE34F94E4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57B7C7-4F32-3031-937D-D56262A78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3DC62-7F94-411D-B9BF-3CA5A3976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39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A172F-E746-6C7E-3C07-763DEEA9A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460ACF-E301-85B9-8C6E-3926909568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1A49C-E8E4-2731-C0A1-B40D3539B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54383-7C05-405A-B29C-0953A8917BCC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DB19F-A82F-319E-5F6E-BB4B95405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5102-1AA6-B819-774A-A7E9A60DF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3DC62-7F94-411D-B9BF-3CA5A3976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1962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76BC27-7D68-23C1-B158-C9C76E73E0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CE2E17-CDC9-5B8C-3DE0-AC63AD982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3788C-9B04-D663-43A0-DA6F12FC9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54383-7C05-405A-B29C-0953A8917BCC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175A8-9B17-31AA-0865-B59893D77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9A9B2-66CB-71FF-DA01-A52347CBE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3DC62-7F94-411D-B9BF-3CA5A3976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793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D73F3-9D0B-4137-8689-BBDCEEF67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478FA9-B542-463F-87DB-39C00060D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63DEE-993E-4CE7-8162-757E38526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E59A0-B63F-45A7-9226-2441BF988439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268F2-8CE4-447C-9D61-1232EF45A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2A1C1-0409-4F85-9421-DC50BD4B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42F65-D813-4BEA-AD9F-AF551C9D9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334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B3E75-4DBB-45A1-821E-592F18D17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DACB9-332E-4420-85FF-41B6C14A4C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95BA92-9DE2-4667-90EE-A6621123D9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F13BC-A8E6-4841-AC21-9769EEDC6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E59A0-B63F-45A7-9226-2441BF988439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70C36E-A1F8-44B1-AC6E-5C5EE3E38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CE9C79-BD9F-4766-A5A0-DD085C91B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42F65-D813-4BEA-AD9F-AF551C9D9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388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DDF05-ECD3-4FE5-8A44-9036F7B1C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25721-0B4C-4987-A0B4-CD805E97F2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BEC8BC-B2F5-4ACB-B85E-27DD63D45C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2754E1-214D-4D06-8AAD-BCD3E11E5D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60C5E9-3FE8-49A1-8BE6-6DDED20B7E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B1F888-8994-4346-9B18-149CE79BD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E59A0-B63F-45A7-9226-2441BF988439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CCE947-FC0F-44FA-A09B-48769A845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C04CF0-9933-4EA6-A773-121FC7636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42F65-D813-4BEA-AD9F-AF551C9D9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5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D08FB-A736-4AD1-B403-243CB115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78D5AA-264B-48CD-A9E7-1612453A1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E59A0-B63F-45A7-9226-2441BF988439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E540A4-F348-4A9C-A85A-9357FD929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182FAD-3DC2-4C1C-B051-9D8E8294A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42F65-D813-4BEA-AD9F-AF551C9D9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352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05E8BF-2D89-488A-A30D-438F57262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E59A0-B63F-45A7-9226-2441BF988439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6FCDCB-144F-48D8-84F6-7F8C2168B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66962-EC05-411A-B30F-2F39DD897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42F65-D813-4BEA-AD9F-AF551C9D9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9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C0F15-DB9F-4A8E-887A-39AEFEEDE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DB1C6-7BBB-468B-B2C6-9361B2FA5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6F7539-7336-4C3F-BC7B-2AD306527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D13D8F-D68E-4212-8699-CBA309476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E59A0-B63F-45A7-9226-2441BF988439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D037D4-A9D4-4923-BC0B-0DFBDE1F2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3982DE-EA72-4D67-807B-4D1A31F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42F65-D813-4BEA-AD9F-AF551C9D9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714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A27C5-63E4-4DA5-A768-50616BCF0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54D312-E6A6-4B85-9490-DD9C9E08F0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FD95E7-CA74-48EC-82BA-7571113181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088B42-5A78-4008-82CD-EA33536A6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E59A0-B63F-45A7-9226-2441BF988439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0DBDBA-8E3E-40DB-81A1-3B14E90F7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87D01A-636F-4CBD-976D-86A2434F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42F65-D813-4BEA-AD9F-AF551C9D9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922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AD5EF4-C248-4D11-8243-EBAC71049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1BC89-7232-42A4-9A26-2356FE08E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2ECD78-9CF0-41B6-9499-EF25896DEE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AE59A0-B63F-45A7-9226-2441BF988439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DC075-3740-4AC6-B65B-EB46BC39D2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78084-A5B4-4254-BE43-1E3529F5F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42F65-D813-4BEA-AD9F-AF551C9D9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541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727D10-4E06-733E-1C19-DCA02594E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6CF009-2C7C-1D98-3003-456D472A0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30F50-6A52-ACB3-D40F-E9AAD9B4AB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54383-7C05-405A-B29C-0953A8917BCC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02C99-1709-4399-B015-764EB0630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935BC-8D93-F02A-92E7-F605271D4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3DC62-7F94-411D-B9BF-3CA5A3976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91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3"/><Relationship Id="rId7" Type="http://schemas.openxmlformats.org/officeDocument/2006/relationships/image" Target="../media/image1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2.mp3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3" Type="http://schemas.microsoft.com/office/2007/relationships/media" Target="../media/media2.mp3"/><Relationship Id="rId7" Type="http://schemas.openxmlformats.org/officeDocument/2006/relationships/slideLayout" Target="../slideLayouts/slideLayout18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audio" Target="../media/media12.mp3"/><Relationship Id="rId5" Type="http://schemas.microsoft.com/office/2007/relationships/media" Target="../media/media12.mp3"/><Relationship Id="rId10" Type="http://schemas.openxmlformats.org/officeDocument/2006/relationships/image" Target="../media/image3.png"/><Relationship Id="rId4" Type="http://schemas.openxmlformats.org/officeDocument/2006/relationships/audio" Target="../media/media2.mp3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14.mp3"/><Relationship Id="rId7" Type="http://schemas.openxmlformats.org/officeDocument/2006/relationships/slideLayout" Target="../slideLayouts/slideLayout18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audio" Target="../media/media2.mp3"/><Relationship Id="rId5" Type="http://schemas.microsoft.com/office/2007/relationships/media" Target="../media/media2.mp3"/><Relationship Id="rId4" Type="http://schemas.openxmlformats.org/officeDocument/2006/relationships/audio" Target="../media/media14.mp3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7" Type="http://schemas.openxmlformats.org/officeDocument/2006/relationships/image" Target="../media/image3.png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2.mp3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3"/><Relationship Id="rId7" Type="http://schemas.openxmlformats.org/officeDocument/2006/relationships/image" Target="../media/image5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2.mp3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3"/><Relationship Id="rId7" Type="http://schemas.openxmlformats.org/officeDocument/2006/relationships/image" Target="../media/image6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2.mp3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7" Type="http://schemas.openxmlformats.org/officeDocument/2006/relationships/image" Target="../media/image3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2.mp3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3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7" Type="http://schemas.openxmlformats.org/officeDocument/2006/relationships/image" Target="../media/image3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2.mp3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3"/><Relationship Id="rId7" Type="http://schemas.openxmlformats.org/officeDocument/2006/relationships/image" Target="../media/image11.png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2.mp3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7" Type="http://schemas.openxmlformats.org/officeDocument/2006/relationships/image" Target="../media/image3.pn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2.mp3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3"/><Relationship Id="rId7" Type="http://schemas.openxmlformats.org/officeDocument/2006/relationships/image" Target="../media/image13.png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2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0DB822ED-655F-4988-BC68-70E049D4FDE0}"/>
              </a:ext>
            </a:extLst>
          </p:cNvPr>
          <p:cNvGrpSpPr/>
          <p:nvPr/>
        </p:nvGrpSpPr>
        <p:grpSpPr>
          <a:xfrm>
            <a:off x="0" y="-2"/>
            <a:ext cx="12306887" cy="6858002"/>
            <a:chOff x="0" y="-2"/>
            <a:chExt cx="12306887" cy="685800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B869A4D-3917-46E7-B6F0-C0F54161536F}"/>
                </a:ext>
              </a:extLst>
            </p:cNvPr>
            <p:cNvGrpSpPr/>
            <p:nvPr/>
          </p:nvGrpSpPr>
          <p:grpSpPr>
            <a:xfrm>
              <a:off x="0" y="-2"/>
              <a:ext cx="12192000" cy="6858002"/>
              <a:chOff x="0" y="-2"/>
              <a:chExt cx="12192000" cy="6858002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8118652-CB9E-4617-903E-E31E1991ADD4}"/>
                  </a:ext>
                </a:extLst>
              </p:cNvPr>
              <p:cNvSpPr/>
              <p:nvPr/>
            </p:nvSpPr>
            <p:spPr>
              <a:xfrm>
                <a:off x="6597748" y="-1"/>
                <a:ext cx="5594252" cy="6857999"/>
              </a:xfrm>
              <a:prstGeom prst="rect">
                <a:avLst/>
              </a:prstGeom>
              <a:gradFill>
                <a:gsLst>
                  <a:gs pos="0">
                    <a:srgbClr val="E1919D"/>
                  </a:gs>
                  <a:gs pos="97000">
                    <a:srgbClr val="F5D1C5"/>
                  </a:gs>
                  <a:gs pos="100000">
                    <a:schemeClr val="bg1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CCFE386-1773-417E-87C1-1C22D00AC532}"/>
                  </a:ext>
                </a:extLst>
              </p:cNvPr>
              <p:cNvSpPr/>
              <p:nvPr/>
            </p:nvSpPr>
            <p:spPr>
              <a:xfrm>
                <a:off x="0" y="0"/>
                <a:ext cx="5824026" cy="6858000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54900">
                    <a:srgbClr val="F5D1C5"/>
                  </a:gs>
                  <a:gs pos="100000">
                    <a:srgbClr val="E1919D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4BD5100-6928-40C0-8A23-3E8406CE386B}"/>
                  </a:ext>
                </a:extLst>
              </p:cNvPr>
              <p:cNvSpPr/>
              <p:nvPr/>
            </p:nvSpPr>
            <p:spPr>
              <a:xfrm>
                <a:off x="6096000" y="-2"/>
                <a:ext cx="386861" cy="6858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tx1">
                      <a:alpha val="34000"/>
                    </a:schemeClr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63B9A7F-B059-49D0-ABE3-3309C7E3ED15}"/>
                  </a:ext>
                </a:extLst>
              </p:cNvPr>
              <p:cNvSpPr/>
              <p:nvPr/>
            </p:nvSpPr>
            <p:spPr>
              <a:xfrm flipH="1">
                <a:off x="5709139" y="-2"/>
                <a:ext cx="386861" cy="6858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tx1">
                      <a:alpha val="34000"/>
                    </a:schemeClr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" name="Rectangle: Rounded Corners 9">
              <a:extLst>
                <a:ext uri="{FF2B5EF4-FFF2-40B4-BE49-F238E27FC236}">
                  <a16:creationId xmlns:a16="http://schemas.microsoft.com/office/drawing/2014/main" id="{A1415CD1-B779-4E85-837C-EBBCF36A736F}"/>
                </a:ext>
              </a:extLst>
            </p:cNvPr>
            <p:cNvSpPr/>
            <p:nvPr/>
          </p:nvSpPr>
          <p:spPr>
            <a:xfrm flipH="1">
              <a:off x="178883" y="200023"/>
              <a:ext cx="5258282" cy="6457950"/>
            </a:xfrm>
            <a:prstGeom prst="round2DiagRect">
              <a:avLst/>
            </a:prstGeom>
            <a:solidFill>
              <a:srgbClr val="F5D1C5"/>
            </a:solidFill>
            <a:ln w="76200">
              <a:noFill/>
            </a:ln>
            <a:effectLst>
              <a:glow rad="127000">
                <a:schemeClr val="accent2">
                  <a:lumMod val="60000"/>
                  <a:lumOff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sz="4800" dirty="0">
                  <a:solidFill>
                    <a:prstClr val="black"/>
                  </a:solidFill>
                  <a:latin typeface="Calibri Light" panose="020F0302020204030204"/>
                </a:rPr>
                <a:t>Today’s story is Lily’s Surprise Birthday. Let’s begin!</a:t>
              </a:r>
              <a:endPara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8F44BA7-5263-4538-AC93-ED1E17D51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71068" y="943977"/>
              <a:ext cx="3790123" cy="379012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ADBEB3A-7CF9-4CDD-8604-314D0CF1A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12636" y="-2"/>
              <a:ext cx="5594251" cy="559425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ECA4814-AA96-4219-911F-EE57729D079D}"/>
                </a:ext>
              </a:extLst>
            </p:cNvPr>
            <p:cNvSpPr/>
            <p:nvPr/>
          </p:nvSpPr>
          <p:spPr>
            <a:xfrm>
              <a:off x="6875736" y="5255744"/>
              <a:ext cx="5050304" cy="14771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sz="4800" b="1" dirty="0">
                  <a:solidFill>
                    <a:prstClr val="black"/>
                  </a:solidFill>
                  <a:effectLst>
                    <a:glow rad="266700">
                      <a:srgbClr val="F5D1C5"/>
                    </a:glow>
                  </a:effectLst>
                  <a:latin typeface="Arial Black" panose="020B0A04020102020204" pitchFamily="34" charset="0"/>
                </a:rPr>
                <a:t>Lily's Surprise Birthday</a:t>
              </a:r>
              <a:endPara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266700">
                    <a:srgbClr val="F5D1C5"/>
                  </a:glo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endParaRPr>
            </a:p>
          </p:txBody>
        </p:sp>
      </p:grpSp>
      <p:pic>
        <p:nvPicPr>
          <p:cNvPr id="25" name="ttsMP3.com_VoiceText_2024-11-28_21-51-44">
            <a:hlinkClick r:id="" action="ppaction://media"/>
            <a:extLst>
              <a:ext uri="{FF2B5EF4-FFF2-40B4-BE49-F238E27FC236}">
                <a16:creationId xmlns:a16="http://schemas.microsoft.com/office/drawing/2014/main" id="{67CC7C06-1CC9-4553-B430-DE40219E7D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26" name="ttsMP3.com_VoiceText_2024-11-28_22-22-31">
            <a:hlinkClick r:id="" action="ppaction://media"/>
            <a:extLst>
              <a:ext uri="{FF2B5EF4-FFF2-40B4-BE49-F238E27FC236}">
                <a16:creationId xmlns:a16="http://schemas.microsoft.com/office/drawing/2014/main" id="{8735ABEC-3FD0-43D1-AB84-15ADA46D17A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329176" y="318677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0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8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68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56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8118652-CB9E-4617-903E-E31E1991ADD4}"/>
              </a:ext>
            </a:extLst>
          </p:cNvPr>
          <p:cNvSpPr/>
          <p:nvPr/>
        </p:nvSpPr>
        <p:spPr>
          <a:xfrm>
            <a:off x="6597748" y="-1"/>
            <a:ext cx="5594252" cy="6857999"/>
          </a:xfrm>
          <a:prstGeom prst="rect">
            <a:avLst/>
          </a:prstGeom>
          <a:gradFill>
            <a:gsLst>
              <a:gs pos="0">
                <a:srgbClr val="CAC9CF"/>
              </a:gs>
              <a:gs pos="54900">
                <a:srgbClr val="F0B3BB"/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CFE386-1773-417E-87C1-1C22D00AC532}"/>
              </a:ext>
            </a:extLst>
          </p:cNvPr>
          <p:cNvSpPr/>
          <p:nvPr/>
        </p:nvSpPr>
        <p:spPr>
          <a:xfrm>
            <a:off x="0" y="0"/>
            <a:ext cx="582402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54900">
                <a:srgbClr val="F0B3BB"/>
              </a:gs>
              <a:gs pos="100000">
                <a:srgbClr val="CAC9CF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BD5100-6928-40C0-8A23-3E8406CE386B}"/>
              </a:ext>
            </a:extLst>
          </p:cNvPr>
          <p:cNvSpPr/>
          <p:nvPr/>
        </p:nvSpPr>
        <p:spPr>
          <a:xfrm>
            <a:off x="6096000" y="0"/>
            <a:ext cx="386861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3B9A7F-B059-49D0-ABE3-3309C7E3ED15}"/>
              </a:ext>
            </a:extLst>
          </p:cNvPr>
          <p:cNvSpPr/>
          <p:nvPr/>
        </p:nvSpPr>
        <p:spPr>
          <a:xfrm flipH="1">
            <a:off x="5709139" y="0"/>
            <a:ext cx="386861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: Rounded Corners 9">
            <a:extLst>
              <a:ext uri="{FF2B5EF4-FFF2-40B4-BE49-F238E27FC236}">
                <a16:creationId xmlns:a16="http://schemas.microsoft.com/office/drawing/2014/main" id="{A1415CD1-B779-4E85-837C-EBBCF36A736F}"/>
              </a:ext>
            </a:extLst>
          </p:cNvPr>
          <p:cNvSpPr/>
          <p:nvPr/>
        </p:nvSpPr>
        <p:spPr>
          <a:xfrm flipH="1">
            <a:off x="6765733" y="200023"/>
            <a:ext cx="5258282" cy="6457950"/>
          </a:xfrm>
          <a:prstGeom prst="round2DiagRect">
            <a:avLst>
              <a:gd name="adj1" fmla="val 0"/>
              <a:gd name="adj2" fmla="val 20261"/>
            </a:avLst>
          </a:prstGeom>
          <a:solidFill>
            <a:srgbClr val="F0D7D0"/>
          </a:solidFill>
          <a:ln w="76200">
            <a:noFill/>
          </a:ln>
          <a:effectLst>
            <a:glow rad="127000">
              <a:srgbClr val="CAC9CF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800" dirty="0">
                <a:solidFill>
                  <a:prstClr val="black"/>
                </a:solidFill>
                <a:latin typeface="Calibri Light" panose="020F0302020204030204"/>
              </a:rPr>
              <a:t>Lily was surprised, and she was very happy. What was the best part of the story?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E04E64-A5C6-4DB0-847B-9D1FE87C86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1" y="516985"/>
            <a:ext cx="5824025" cy="58240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ttsMP3.com_VoiceText_2024-11-28_22-8-59">
            <a:hlinkClick r:id="" action="ppaction://media"/>
            <a:extLst>
              <a:ext uri="{FF2B5EF4-FFF2-40B4-BE49-F238E27FC236}">
                <a16:creationId xmlns:a16="http://schemas.microsoft.com/office/drawing/2014/main" id="{5E1F060D-F943-4F5D-AA80-6DF44A25B7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335307" y="3124197"/>
            <a:ext cx="609600" cy="609600"/>
          </a:xfrm>
          <a:prstGeom prst="rect">
            <a:avLst/>
          </a:prstGeom>
        </p:spPr>
      </p:pic>
      <p:pic>
        <p:nvPicPr>
          <p:cNvPr id="17" name="ttsMP3.com_VoiceText_2024-11-28_22-22-31">
            <a:hlinkClick r:id="" action="ppaction://media"/>
            <a:extLst>
              <a:ext uri="{FF2B5EF4-FFF2-40B4-BE49-F238E27FC236}">
                <a16:creationId xmlns:a16="http://schemas.microsoft.com/office/drawing/2014/main" id="{F15E6777-B961-447D-87DC-14A105F725B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9" name="ttsMP3.com_VoiceText_2024-11-28_22-9-9">
            <a:hlinkClick r:id="" action="ppaction://media"/>
            <a:extLst>
              <a:ext uri="{FF2B5EF4-FFF2-40B4-BE49-F238E27FC236}">
                <a16:creationId xmlns:a16="http://schemas.microsoft.com/office/drawing/2014/main" id="{B3E08674-893D-464B-950B-7D43420C2F5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902548" y="3254829"/>
            <a:ext cx="609600" cy="609600"/>
          </a:xfrm>
          <a:prstGeom prst="rect">
            <a:avLst/>
          </a:prstGeom>
        </p:spPr>
      </p:pic>
      <p:pic>
        <p:nvPicPr>
          <p:cNvPr id="20" name="ttsMP3.com_VoiceText_2024-11-28_22-22-31">
            <a:hlinkClick r:id="" action="ppaction://media"/>
            <a:extLst>
              <a:ext uri="{FF2B5EF4-FFF2-40B4-BE49-F238E27FC236}">
                <a16:creationId xmlns:a16="http://schemas.microsoft.com/office/drawing/2014/main" id="{F32E7383-7641-4E81-80AA-927B2FB3F0C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943600" y="3276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3728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688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5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744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16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904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056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44E3BE0B-9CAF-4C49-B01A-717E40C9A45F}"/>
              </a:ext>
            </a:extLst>
          </p:cNvPr>
          <p:cNvGrpSpPr/>
          <p:nvPr/>
        </p:nvGrpSpPr>
        <p:grpSpPr>
          <a:xfrm>
            <a:off x="0" y="0"/>
            <a:ext cx="12367259" cy="6858000"/>
            <a:chOff x="0" y="0"/>
            <a:chExt cx="12367259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FAFFACC-60FC-49F0-AB43-D4F8A8478D1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23077E-A972-412F-8848-D255210206E2}"/>
                </a:ext>
              </a:extLst>
            </p:cNvPr>
            <p:cNvSpPr/>
            <p:nvPr/>
          </p:nvSpPr>
          <p:spPr>
            <a:xfrm flipH="1">
              <a:off x="6367974" y="0"/>
              <a:ext cx="5824026" cy="68580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37167">
                  <a:srgbClr val="F0D7D0"/>
                </a:gs>
                <a:gs pos="54900">
                  <a:srgbClr val="ED9DC4"/>
                </a:gs>
                <a:gs pos="78758">
                  <a:srgbClr val="EF648E"/>
                </a:gs>
                <a:gs pos="100000">
                  <a:srgbClr val="D3436E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B15FE45-73E1-4876-BCCF-677C7CCF58E0}"/>
                </a:ext>
              </a:extLst>
            </p:cNvPr>
            <p:cNvSpPr/>
            <p:nvPr/>
          </p:nvSpPr>
          <p:spPr>
            <a:xfrm>
              <a:off x="0" y="0"/>
              <a:ext cx="5824026" cy="68580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37167">
                  <a:srgbClr val="F0D7D0"/>
                </a:gs>
                <a:gs pos="54900">
                  <a:srgbClr val="ED9DC4"/>
                </a:gs>
                <a:gs pos="78758">
                  <a:srgbClr val="EF648E"/>
                </a:gs>
                <a:gs pos="100000">
                  <a:srgbClr val="D3436E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F3F940-6D45-4A8F-8132-42DF82A5946B}"/>
                </a:ext>
              </a:extLst>
            </p:cNvPr>
            <p:cNvSpPr/>
            <p:nvPr/>
          </p:nvSpPr>
          <p:spPr>
            <a:xfrm>
              <a:off x="6174544" y="0"/>
              <a:ext cx="386861" cy="68580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alpha val="34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68088B4-4E20-4FA5-A5C7-E9E33022243A}"/>
                </a:ext>
              </a:extLst>
            </p:cNvPr>
            <p:cNvSpPr/>
            <p:nvPr/>
          </p:nvSpPr>
          <p:spPr>
            <a:xfrm flipH="1">
              <a:off x="5787683" y="0"/>
              <a:ext cx="386861" cy="68580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alpha val="34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1339A56-3D5B-4B47-A324-93E68E09023E}"/>
                </a:ext>
              </a:extLst>
            </p:cNvPr>
            <p:cNvSpPr/>
            <p:nvPr/>
          </p:nvSpPr>
          <p:spPr>
            <a:xfrm rot="5400000">
              <a:off x="798785" y="216895"/>
              <a:ext cx="4257263" cy="5370016"/>
            </a:xfrm>
            <a:prstGeom prst="flowChartMagneticTape">
              <a:avLst/>
            </a:prstGeom>
            <a:gradFill flip="none" rotWithShape="1">
              <a:gsLst>
                <a:gs pos="0">
                  <a:srgbClr val="EEB8C8"/>
                </a:gs>
                <a:gs pos="50000">
                  <a:srgbClr val="F3CBD7"/>
                </a:gs>
                <a:gs pos="100000">
                  <a:schemeClr val="accent2">
                    <a:lumMod val="60000"/>
                    <a:lumOff val="40000"/>
                    <a:tint val="23500"/>
                    <a:satMod val="1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noFill/>
            </a:ln>
            <a:effectLst>
              <a:glow rad="127000">
                <a:srgbClr val="D3436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4">
              <a:extLst>
                <a:ext uri="{FF2B5EF4-FFF2-40B4-BE49-F238E27FC236}">
                  <a16:creationId xmlns:a16="http://schemas.microsoft.com/office/drawing/2014/main" id="{5B3E2EC9-FF0A-4585-BC6E-01199FF4C026}"/>
                </a:ext>
              </a:extLst>
            </p:cNvPr>
            <p:cNvSpPr/>
            <p:nvPr/>
          </p:nvSpPr>
          <p:spPr>
            <a:xfrm rot="5686920" flipH="1">
              <a:off x="7706711" y="-618799"/>
              <a:ext cx="2809752" cy="4610120"/>
            </a:xfrm>
            <a:prstGeom prst="teardrop">
              <a:avLst/>
            </a:prstGeom>
            <a:gradFill flip="none" rotWithShape="1">
              <a:gsLst>
                <a:gs pos="0">
                  <a:srgbClr val="F3CBD7"/>
                </a:gs>
                <a:gs pos="50000">
                  <a:srgbClr val="F3CBD7"/>
                </a:gs>
                <a:gs pos="100000">
                  <a:schemeClr val="accent2">
                    <a:lumMod val="60000"/>
                    <a:lumOff val="40000"/>
                    <a:tint val="23500"/>
                    <a:satMod val="1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noFill/>
            </a:ln>
            <a:effectLst>
              <a:glow rad="127000">
                <a:srgbClr val="D3436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36E36DA-4464-42E8-B078-7BDB185C2909}"/>
                </a:ext>
              </a:extLst>
            </p:cNvPr>
            <p:cNvSpPr txBox="1"/>
            <p:nvPr/>
          </p:nvSpPr>
          <p:spPr>
            <a:xfrm>
              <a:off x="1197604" y="2286148"/>
              <a:ext cx="455084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latin typeface="+mj-lt"/>
                </a:rPr>
                <a:t>What did Lily’s friends say?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E2FCBC-5F28-4E7F-8704-2247F925307C}"/>
                </a:ext>
              </a:extLst>
            </p:cNvPr>
            <p:cNvSpPr txBox="1"/>
            <p:nvPr/>
          </p:nvSpPr>
          <p:spPr>
            <a:xfrm>
              <a:off x="7155208" y="1091443"/>
              <a:ext cx="455084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latin typeface="+mj-lt"/>
                </a:rPr>
                <a:t>How old is Lily?</a:t>
              </a:r>
            </a:p>
          </p:txBody>
        </p:sp>
        <p:sp>
          <p:nvSpPr>
            <p:cNvPr id="25" name="Oval 4">
              <a:extLst>
                <a:ext uri="{FF2B5EF4-FFF2-40B4-BE49-F238E27FC236}">
                  <a16:creationId xmlns:a16="http://schemas.microsoft.com/office/drawing/2014/main" id="{D4D06352-5F83-4DF5-93CD-D13CCBB38CF1}"/>
                </a:ext>
              </a:extLst>
            </p:cNvPr>
            <p:cNvSpPr/>
            <p:nvPr/>
          </p:nvSpPr>
          <p:spPr>
            <a:xfrm rot="16200000">
              <a:off x="7772618" y="2725474"/>
              <a:ext cx="3316026" cy="4610121"/>
            </a:xfrm>
            <a:prstGeom prst="teardrop">
              <a:avLst/>
            </a:prstGeom>
            <a:gradFill flip="none" rotWithShape="1">
              <a:gsLst>
                <a:gs pos="0">
                  <a:srgbClr val="EEB8C8"/>
                </a:gs>
                <a:gs pos="50000">
                  <a:srgbClr val="F3CBD7"/>
                </a:gs>
                <a:gs pos="100000">
                  <a:schemeClr val="accent2">
                    <a:lumMod val="60000"/>
                    <a:lumOff val="40000"/>
                    <a:tint val="23500"/>
                    <a:satMod val="1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noFill/>
            </a:ln>
            <a:effectLst>
              <a:glow rad="127000">
                <a:srgbClr val="D3436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F120F2D-A13F-4B3C-83A7-0ADA88D7AE9F}"/>
                </a:ext>
              </a:extLst>
            </p:cNvPr>
            <p:cNvSpPr txBox="1"/>
            <p:nvPr/>
          </p:nvSpPr>
          <p:spPr>
            <a:xfrm>
              <a:off x="7816410" y="4275737"/>
              <a:ext cx="455084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latin typeface="+mj-lt"/>
                </a:rPr>
                <a:t>What did Lily blow out?</a:t>
              </a:r>
            </a:p>
          </p:txBody>
        </p:sp>
      </p:grpSp>
      <p:pic>
        <p:nvPicPr>
          <p:cNvPr id="30" name="ttsMP3.com_VoiceText_2024-11-28_22-11-19">
            <a:hlinkClick r:id="" action="ppaction://media"/>
            <a:extLst>
              <a:ext uri="{FF2B5EF4-FFF2-40B4-BE49-F238E27FC236}">
                <a16:creationId xmlns:a16="http://schemas.microsoft.com/office/drawing/2014/main" id="{46F69F0E-9716-4AEE-BD3E-8F413235CD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31" name="ttsMP3.com_VoiceText_2024-11-28_22-14-46">
            <a:hlinkClick r:id="" action="ppaction://media"/>
            <a:extLst>
              <a:ext uri="{FF2B5EF4-FFF2-40B4-BE49-F238E27FC236}">
                <a16:creationId xmlns:a16="http://schemas.microsoft.com/office/drawing/2014/main" id="{245E6ADC-20E7-473A-AEA4-85F68A2239F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137780" y="3372521"/>
            <a:ext cx="609600" cy="609600"/>
          </a:xfrm>
          <a:prstGeom prst="rect">
            <a:avLst/>
          </a:prstGeom>
        </p:spPr>
      </p:pic>
      <p:pic>
        <p:nvPicPr>
          <p:cNvPr id="32" name="ttsMP3.com_VoiceText_2024-11-28_22-22-31">
            <a:hlinkClick r:id="" action="ppaction://media"/>
            <a:extLst>
              <a:ext uri="{FF2B5EF4-FFF2-40B4-BE49-F238E27FC236}">
                <a16:creationId xmlns:a16="http://schemas.microsoft.com/office/drawing/2014/main" id="{1DFA497C-01FE-445C-AB76-0A17ED2EA34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943600" y="3276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5997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8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48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64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112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56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FAFFACC-60FC-49F0-AB43-D4F8A8478D1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23077E-A972-412F-8848-D255210206E2}"/>
              </a:ext>
            </a:extLst>
          </p:cNvPr>
          <p:cNvSpPr/>
          <p:nvPr/>
        </p:nvSpPr>
        <p:spPr>
          <a:xfrm flipH="1">
            <a:off x="6367974" y="0"/>
            <a:ext cx="582402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7167">
                <a:srgbClr val="F0D7D0"/>
              </a:gs>
              <a:gs pos="54900">
                <a:srgbClr val="ED9DC4"/>
              </a:gs>
              <a:gs pos="78758">
                <a:srgbClr val="EF648E"/>
              </a:gs>
              <a:gs pos="100000">
                <a:srgbClr val="D3436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15FE45-73E1-4876-BCCF-677C7CCF58E0}"/>
              </a:ext>
            </a:extLst>
          </p:cNvPr>
          <p:cNvSpPr/>
          <p:nvPr/>
        </p:nvSpPr>
        <p:spPr>
          <a:xfrm>
            <a:off x="0" y="0"/>
            <a:ext cx="582402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7167">
                <a:srgbClr val="F0D7D0"/>
              </a:gs>
              <a:gs pos="54900">
                <a:srgbClr val="ED9DC4"/>
              </a:gs>
              <a:gs pos="78758">
                <a:srgbClr val="EF648E"/>
              </a:gs>
              <a:gs pos="100000">
                <a:srgbClr val="D3436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F3F940-6D45-4A8F-8132-42DF82A5946B}"/>
              </a:ext>
            </a:extLst>
          </p:cNvPr>
          <p:cNvSpPr/>
          <p:nvPr/>
        </p:nvSpPr>
        <p:spPr>
          <a:xfrm>
            <a:off x="6174544" y="0"/>
            <a:ext cx="386861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8088B4-4E20-4FA5-A5C7-E9E33022243A}"/>
              </a:ext>
            </a:extLst>
          </p:cNvPr>
          <p:cNvSpPr/>
          <p:nvPr/>
        </p:nvSpPr>
        <p:spPr>
          <a:xfrm flipH="1">
            <a:off x="5787683" y="0"/>
            <a:ext cx="386861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: Rounded Corners 9">
            <a:extLst>
              <a:ext uri="{FF2B5EF4-FFF2-40B4-BE49-F238E27FC236}">
                <a16:creationId xmlns:a16="http://schemas.microsoft.com/office/drawing/2014/main" id="{5455DFA6-AA0C-46C1-BD23-22BDEC027122}"/>
              </a:ext>
            </a:extLst>
          </p:cNvPr>
          <p:cNvSpPr/>
          <p:nvPr/>
        </p:nvSpPr>
        <p:spPr>
          <a:xfrm>
            <a:off x="6751318" y="828261"/>
            <a:ext cx="5197887" cy="4979506"/>
          </a:xfrm>
          <a:prstGeom prst="round2DiagRect">
            <a:avLst/>
          </a:prstGeom>
          <a:solidFill>
            <a:schemeClr val="accent2">
              <a:lumMod val="20000"/>
              <a:lumOff val="80000"/>
            </a:schemeClr>
          </a:solidFill>
          <a:ln w="76200">
            <a:noFill/>
          </a:ln>
          <a:effectLst>
            <a:glow rad="127000">
              <a:srgbClr val="D3436E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Thank you for listening! Watch more stories and practice English with us.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EC3466-5117-49E1-A915-B9E25D19D8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16985"/>
            <a:ext cx="5824025" cy="58240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ttsMP3.com_VoiceText_2024-11-28_22-13-27">
            <a:hlinkClick r:id="" action="ppaction://media"/>
            <a:extLst>
              <a:ext uri="{FF2B5EF4-FFF2-40B4-BE49-F238E27FC236}">
                <a16:creationId xmlns:a16="http://schemas.microsoft.com/office/drawing/2014/main" id="{0922D47C-774F-47A6-84F1-2C2ED4E6F3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2" name="ttsMP3.com_VoiceText_2024-11-28_22-22-31">
            <a:hlinkClick r:id="" action="ppaction://media"/>
            <a:extLst>
              <a:ext uri="{FF2B5EF4-FFF2-40B4-BE49-F238E27FC236}">
                <a16:creationId xmlns:a16="http://schemas.microsoft.com/office/drawing/2014/main" id="{1F629CDD-95AA-4663-BC89-9BCEFC5CEB9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43600" y="3276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891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44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5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FAFFACC-60FC-49F0-AB43-D4F8A8478D1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8B49A0-1CC9-4254-B569-44B3A69394B4}"/>
              </a:ext>
            </a:extLst>
          </p:cNvPr>
          <p:cNvSpPr/>
          <p:nvPr/>
        </p:nvSpPr>
        <p:spPr>
          <a:xfrm>
            <a:off x="6597748" y="-1"/>
            <a:ext cx="5594252" cy="6857999"/>
          </a:xfrm>
          <a:prstGeom prst="rect">
            <a:avLst/>
          </a:prstGeom>
          <a:gradFill>
            <a:gsLst>
              <a:gs pos="0">
                <a:srgbClr val="C8849B"/>
              </a:gs>
              <a:gs pos="54900">
                <a:srgbClr val="F6CBD4"/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15FE45-73E1-4876-BCCF-677C7CCF58E0}"/>
              </a:ext>
            </a:extLst>
          </p:cNvPr>
          <p:cNvSpPr/>
          <p:nvPr/>
        </p:nvSpPr>
        <p:spPr>
          <a:xfrm>
            <a:off x="0" y="0"/>
            <a:ext cx="582402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54900">
                <a:srgbClr val="F6CBD4"/>
              </a:gs>
              <a:gs pos="100000">
                <a:srgbClr val="C8849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F3F940-6D45-4A8F-8132-42DF82A5946B}"/>
              </a:ext>
            </a:extLst>
          </p:cNvPr>
          <p:cNvSpPr/>
          <p:nvPr/>
        </p:nvSpPr>
        <p:spPr>
          <a:xfrm>
            <a:off x="6210887" y="0"/>
            <a:ext cx="386861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8088B4-4E20-4FA5-A5C7-E9E33022243A}"/>
              </a:ext>
            </a:extLst>
          </p:cNvPr>
          <p:cNvSpPr/>
          <p:nvPr/>
        </p:nvSpPr>
        <p:spPr>
          <a:xfrm flipH="1">
            <a:off x="5824026" y="0"/>
            <a:ext cx="386861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: Rounded Corners 9">
            <a:extLst>
              <a:ext uri="{FF2B5EF4-FFF2-40B4-BE49-F238E27FC236}">
                <a16:creationId xmlns:a16="http://schemas.microsoft.com/office/drawing/2014/main" id="{D8F5F356-7192-48EE-B282-2960B86CC03F}"/>
              </a:ext>
            </a:extLst>
          </p:cNvPr>
          <p:cNvSpPr/>
          <p:nvPr/>
        </p:nvSpPr>
        <p:spPr>
          <a:xfrm>
            <a:off x="6837026" y="200023"/>
            <a:ext cx="5197887" cy="6457950"/>
          </a:xfrm>
          <a:prstGeom prst="round2DiagRect">
            <a:avLst/>
          </a:prstGeom>
          <a:solidFill>
            <a:srgbClr val="F5D1C5"/>
          </a:solidFill>
          <a:ln w="76200">
            <a:noFill/>
          </a:ln>
          <a:effectLst>
            <a:glow rad="127000">
              <a:srgbClr val="C8849B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800" dirty="0">
                <a:solidFill>
                  <a:prstClr val="black"/>
                </a:solidFill>
                <a:latin typeface="Calibri Light" panose="020F0302020204030204"/>
              </a:rPr>
              <a:t>Lily is a little girl. She is six years old. Today is her birthday. She feels happy.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6EE050-D409-40A1-BDE8-C139ABB8A5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0280" y="1577160"/>
            <a:ext cx="3451886" cy="34518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3CDAF1-03FD-4490-BB9E-7BC42494DA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" y="391090"/>
            <a:ext cx="5824025" cy="58240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ttsMP3.com_VoiceText_2024-11-28_21-55-42">
            <a:hlinkClick r:id="" action="ppaction://media"/>
            <a:extLst>
              <a:ext uri="{FF2B5EF4-FFF2-40B4-BE49-F238E27FC236}">
                <a16:creationId xmlns:a16="http://schemas.microsoft.com/office/drawing/2014/main" id="{FAD88C38-E698-4802-AF61-2675D76A9D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9" name="ttsMP3.com_VoiceText_2024-11-28_22-22-31">
            <a:hlinkClick r:id="" action="ppaction://media"/>
            <a:extLst>
              <a:ext uri="{FF2B5EF4-FFF2-40B4-BE49-F238E27FC236}">
                <a16:creationId xmlns:a16="http://schemas.microsoft.com/office/drawing/2014/main" id="{CC5CFC6A-1FAE-4FBC-863D-EDBCCC921FA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13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3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3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56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B869A4D-3917-46E7-B6F0-C0F54161536F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8118652-CB9E-4617-903E-E31E1991ADD4}"/>
                </a:ext>
              </a:extLst>
            </p:cNvPr>
            <p:cNvSpPr/>
            <p:nvPr/>
          </p:nvSpPr>
          <p:spPr>
            <a:xfrm>
              <a:off x="6597748" y="-1"/>
              <a:ext cx="5594252" cy="6857999"/>
            </a:xfrm>
            <a:prstGeom prst="rect">
              <a:avLst/>
            </a:prstGeom>
            <a:gradFill>
              <a:gsLst>
                <a:gs pos="0">
                  <a:srgbClr val="AABFBA"/>
                </a:gs>
                <a:gs pos="54900">
                  <a:srgbClr val="E4E3DE"/>
                </a:gs>
                <a:gs pos="100000">
                  <a:schemeClr val="bg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CCFE386-1773-417E-87C1-1C22D00AC532}"/>
                </a:ext>
              </a:extLst>
            </p:cNvPr>
            <p:cNvSpPr/>
            <p:nvPr/>
          </p:nvSpPr>
          <p:spPr>
            <a:xfrm>
              <a:off x="0" y="0"/>
              <a:ext cx="5824026" cy="68580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4900">
                  <a:srgbClr val="E4E3DE"/>
                </a:gs>
                <a:gs pos="100000">
                  <a:srgbClr val="AABFBA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4BD5100-6928-40C0-8A23-3E8406CE386B}"/>
                </a:ext>
              </a:extLst>
            </p:cNvPr>
            <p:cNvSpPr/>
            <p:nvPr/>
          </p:nvSpPr>
          <p:spPr>
            <a:xfrm>
              <a:off x="6017456" y="0"/>
              <a:ext cx="386861" cy="68580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alpha val="34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63B9A7F-B059-49D0-ABE3-3309C7E3ED15}"/>
                </a:ext>
              </a:extLst>
            </p:cNvPr>
            <p:cNvSpPr/>
            <p:nvPr/>
          </p:nvSpPr>
          <p:spPr>
            <a:xfrm flipH="1">
              <a:off x="5630595" y="0"/>
              <a:ext cx="386861" cy="68580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alpha val="34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ctangle: Rounded Corners 9">
            <a:extLst>
              <a:ext uri="{FF2B5EF4-FFF2-40B4-BE49-F238E27FC236}">
                <a16:creationId xmlns:a16="http://schemas.microsoft.com/office/drawing/2014/main" id="{A1415CD1-B779-4E85-837C-EBBCF36A736F}"/>
              </a:ext>
            </a:extLst>
          </p:cNvPr>
          <p:cNvSpPr/>
          <p:nvPr/>
        </p:nvSpPr>
        <p:spPr>
          <a:xfrm flipH="1">
            <a:off x="178883" y="200023"/>
            <a:ext cx="5258282" cy="6457950"/>
          </a:xfrm>
          <a:prstGeom prst="round2DiagRect">
            <a:avLst/>
          </a:prstGeom>
          <a:solidFill>
            <a:srgbClr val="E4E3DE"/>
          </a:solidFill>
          <a:ln w="76200">
            <a:noFill/>
          </a:ln>
          <a:effectLst>
            <a:glow rad="127000">
              <a:srgbClr val="AABFBA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800" dirty="0">
                <a:solidFill>
                  <a:prstClr val="black"/>
                </a:solidFill>
                <a:latin typeface="Calibri Light" panose="020F0302020204030204"/>
              </a:rPr>
              <a:t>Lily sits at the table. She eats breakfast. There are no balloons. There is no cake. Lily feels sad.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581F44-62AE-4014-9469-6CA0B167D3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4317" y="535158"/>
            <a:ext cx="5787683" cy="57876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ttsMP3.com_VoiceText_2024-11-28_21-56-54">
            <a:hlinkClick r:id="" action="ppaction://media"/>
            <a:extLst>
              <a:ext uri="{FF2B5EF4-FFF2-40B4-BE49-F238E27FC236}">
                <a16:creationId xmlns:a16="http://schemas.microsoft.com/office/drawing/2014/main" id="{F29C7EC4-2BAD-465F-8462-F01AE07587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7" name="ttsMP3.com_VoiceText_2024-11-28_22-22-31">
            <a:hlinkClick r:id="" action="ppaction://media"/>
            <a:extLst>
              <a:ext uri="{FF2B5EF4-FFF2-40B4-BE49-F238E27FC236}">
                <a16:creationId xmlns:a16="http://schemas.microsoft.com/office/drawing/2014/main" id="{398D800D-9654-4F2E-A57C-20DC86BC1D1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943600" y="3276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759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9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9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5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FAFFACC-60FC-49F0-AB43-D4F8A8478D1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8B49A0-1CC9-4254-B569-44B3A69394B4}"/>
              </a:ext>
            </a:extLst>
          </p:cNvPr>
          <p:cNvSpPr/>
          <p:nvPr/>
        </p:nvSpPr>
        <p:spPr>
          <a:xfrm>
            <a:off x="6597748" y="-1"/>
            <a:ext cx="5594252" cy="6857999"/>
          </a:xfrm>
          <a:prstGeom prst="rect">
            <a:avLst/>
          </a:prstGeom>
          <a:gradFill>
            <a:gsLst>
              <a:gs pos="0">
                <a:srgbClr val="E37273"/>
              </a:gs>
              <a:gs pos="54900">
                <a:srgbClr val="F0C3CB"/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15FE45-73E1-4876-BCCF-677C7CCF58E0}"/>
              </a:ext>
            </a:extLst>
          </p:cNvPr>
          <p:cNvSpPr/>
          <p:nvPr/>
        </p:nvSpPr>
        <p:spPr>
          <a:xfrm>
            <a:off x="0" y="0"/>
            <a:ext cx="582402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54900">
                <a:srgbClr val="F0C3CB"/>
              </a:gs>
              <a:gs pos="100000">
                <a:srgbClr val="E37273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F3F940-6D45-4A8F-8132-42DF82A5946B}"/>
              </a:ext>
            </a:extLst>
          </p:cNvPr>
          <p:cNvSpPr/>
          <p:nvPr/>
        </p:nvSpPr>
        <p:spPr>
          <a:xfrm>
            <a:off x="6210887" y="0"/>
            <a:ext cx="386861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8088B4-4E20-4FA5-A5C7-E9E33022243A}"/>
              </a:ext>
            </a:extLst>
          </p:cNvPr>
          <p:cNvSpPr/>
          <p:nvPr/>
        </p:nvSpPr>
        <p:spPr>
          <a:xfrm flipH="1">
            <a:off x="5824026" y="0"/>
            <a:ext cx="386861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8AE230-B35F-4055-A18C-4FA31D8E7066}"/>
              </a:ext>
            </a:extLst>
          </p:cNvPr>
          <p:cNvSpPr/>
          <p:nvPr/>
        </p:nvSpPr>
        <p:spPr>
          <a:xfrm>
            <a:off x="6837026" y="200023"/>
            <a:ext cx="5197887" cy="6457950"/>
          </a:xfrm>
          <a:prstGeom prst="round2DiagRect">
            <a:avLst/>
          </a:prstGeom>
          <a:solidFill>
            <a:srgbClr val="E9B8BC"/>
          </a:solidFill>
          <a:ln w="76200">
            <a:noFill/>
          </a:ln>
          <a:effectLst>
            <a:glow rad="127000">
              <a:srgbClr val="E37273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800" dirty="0">
                <a:solidFill>
                  <a:prstClr val="black"/>
                </a:solidFill>
                <a:latin typeface="Calibri Light" panose="020F0302020204030204"/>
              </a:rPr>
              <a:t>Mom smiles at Lily. She says, ‘Be patient, Lily. It is a surprise!’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90DD9C-4EE9-4729-8834-CA779BC1BB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16985"/>
            <a:ext cx="5824026" cy="58240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ttsMP3.com_VoiceText_2024-11-28_21-58-8">
            <a:hlinkClick r:id="" action="ppaction://media"/>
            <a:extLst>
              <a:ext uri="{FF2B5EF4-FFF2-40B4-BE49-F238E27FC236}">
                <a16:creationId xmlns:a16="http://schemas.microsoft.com/office/drawing/2014/main" id="{E523C69E-3D7B-4D5F-B247-818871A428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5" name="ttsMP3.com_VoiceText_2024-11-28_22-22-31">
            <a:hlinkClick r:id="" action="ppaction://media"/>
            <a:extLst>
              <a:ext uri="{FF2B5EF4-FFF2-40B4-BE49-F238E27FC236}">
                <a16:creationId xmlns:a16="http://schemas.microsoft.com/office/drawing/2014/main" id="{BB799C84-656D-4105-B61B-786A1D9F2B5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43600" y="3276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092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8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5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B869A4D-3917-46E7-B6F0-C0F54161536F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8118652-CB9E-4617-903E-E31E1991ADD4}"/>
                </a:ext>
              </a:extLst>
            </p:cNvPr>
            <p:cNvSpPr/>
            <p:nvPr/>
          </p:nvSpPr>
          <p:spPr>
            <a:xfrm>
              <a:off x="6597748" y="-1"/>
              <a:ext cx="5594252" cy="6857999"/>
            </a:xfrm>
            <a:prstGeom prst="rect">
              <a:avLst/>
            </a:prstGeom>
            <a:gradFill>
              <a:gsLst>
                <a:gs pos="0">
                  <a:srgbClr val="E7717A"/>
                </a:gs>
                <a:gs pos="54900">
                  <a:srgbClr val="F6CBD4"/>
                </a:gs>
                <a:gs pos="100000">
                  <a:schemeClr val="bg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CCFE386-1773-417E-87C1-1C22D00AC532}"/>
                </a:ext>
              </a:extLst>
            </p:cNvPr>
            <p:cNvSpPr/>
            <p:nvPr/>
          </p:nvSpPr>
          <p:spPr>
            <a:xfrm>
              <a:off x="0" y="0"/>
              <a:ext cx="5824026" cy="68580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4900">
                  <a:srgbClr val="F6CBD4"/>
                </a:gs>
                <a:gs pos="100000">
                  <a:srgbClr val="E7717A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4BD5100-6928-40C0-8A23-3E8406CE386B}"/>
                </a:ext>
              </a:extLst>
            </p:cNvPr>
            <p:cNvSpPr/>
            <p:nvPr/>
          </p:nvSpPr>
          <p:spPr>
            <a:xfrm>
              <a:off x="6210887" y="0"/>
              <a:ext cx="386861" cy="68580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alpha val="34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63B9A7F-B059-49D0-ABE3-3309C7E3ED15}"/>
                </a:ext>
              </a:extLst>
            </p:cNvPr>
            <p:cNvSpPr/>
            <p:nvPr/>
          </p:nvSpPr>
          <p:spPr>
            <a:xfrm flipH="1">
              <a:off x="5824026" y="0"/>
              <a:ext cx="386861" cy="68580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alpha val="34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75272C-8AE4-4155-A223-E3BD47C3F324}"/>
                </a:ext>
              </a:extLst>
            </p:cNvPr>
            <p:cNvSpPr/>
            <p:nvPr/>
          </p:nvSpPr>
          <p:spPr>
            <a:xfrm>
              <a:off x="6076428" y="0"/>
              <a:ext cx="386861" cy="68580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alpha val="34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A276CB7-3D0A-48FD-87EA-673C16CCA613}"/>
                </a:ext>
              </a:extLst>
            </p:cNvPr>
            <p:cNvSpPr/>
            <p:nvPr/>
          </p:nvSpPr>
          <p:spPr>
            <a:xfrm flipH="1">
              <a:off x="5689567" y="0"/>
              <a:ext cx="386861" cy="68580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alpha val="34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ctangle: Rounded Corners 9">
            <a:extLst>
              <a:ext uri="{FF2B5EF4-FFF2-40B4-BE49-F238E27FC236}">
                <a16:creationId xmlns:a16="http://schemas.microsoft.com/office/drawing/2014/main" id="{A1415CD1-B779-4E85-837C-EBBCF36A736F}"/>
              </a:ext>
            </a:extLst>
          </p:cNvPr>
          <p:cNvSpPr/>
          <p:nvPr/>
        </p:nvSpPr>
        <p:spPr>
          <a:xfrm flipH="1">
            <a:off x="178883" y="200023"/>
            <a:ext cx="5258282" cy="6457950"/>
          </a:xfrm>
          <a:prstGeom prst="round2DiagRect">
            <a:avLst/>
          </a:prstGeom>
          <a:solidFill>
            <a:srgbClr val="FAE9BD"/>
          </a:solidFill>
          <a:ln w="76200">
            <a:noFill/>
          </a:ln>
          <a:effectLst>
            <a:glow rad="127000">
              <a:srgbClr val="E7717A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800" dirty="0">
                <a:solidFill>
                  <a:prstClr val="black"/>
                </a:solidFill>
                <a:latin typeface="Calibri Light" panose="020F0302020204030204"/>
              </a:rPr>
              <a:t>Lily plays with her toys. She waits and waits. She feels curious.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5EF94F-240D-4EF4-97C0-66E2F325C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9545" y="1677827"/>
            <a:ext cx="2981739" cy="29817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02BBFC-6FE5-46ED-982A-2CB7AEE631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3289" y="564642"/>
            <a:ext cx="5728711" cy="57287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ttsMP3.com_VoiceText_2024-11-28_21-59-36">
            <a:hlinkClick r:id="" action="ppaction://media"/>
            <a:extLst>
              <a:ext uri="{FF2B5EF4-FFF2-40B4-BE49-F238E27FC236}">
                <a16:creationId xmlns:a16="http://schemas.microsoft.com/office/drawing/2014/main" id="{85DFCB41-9C9E-4D02-9B32-132740D774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072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FAFFACC-60FC-49F0-AB43-D4F8A8478D1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8B49A0-1CC9-4254-B569-44B3A69394B4}"/>
              </a:ext>
            </a:extLst>
          </p:cNvPr>
          <p:cNvSpPr/>
          <p:nvPr/>
        </p:nvSpPr>
        <p:spPr>
          <a:xfrm>
            <a:off x="6597748" y="-1"/>
            <a:ext cx="5594252" cy="6857999"/>
          </a:xfrm>
          <a:prstGeom prst="rect">
            <a:avLst/>
          </a:prstGeom>
          <a:gradFill>
            <a:gsLst>
              <a:gs pos="0">
                <a:srgbClr val="884034"/>
              </a:gs>
              <a:gs pos="54900">
                <a:srgbClr val="B27E73"/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15FE45-73E1-4876-BCCF-677C7CCF58E0}"/>
              </a:ext>
            </a:extLst>
          </p:cNvPr>
          <p:cNvSpPr/>
          <p:nvPr/>
        </p:nvSpPr>
        <p:spPr>
          <a:xfrm>
            <a:off x="0" y="0"/>
            <a:ext cx="582402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54900">
                <a:srgbClr val="B27E73"/>
              </a:gs>
              <a:gs pos="100000">
                <a:srgbClr val="884034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F3F940-6D45-4A8F-8132-42DF82A5946B}"/>
              </a:ext>
            </a:extLst>
          </p:cNvPr>
          <p:cNvSpPr/>
          <p:nvPr/>
        </p:nvSpPr>
        <p:spPr>
          <a:xfrm>
            <a:off x="6210887" y="0"/>
            <a:ext cx="386861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8088B4-4E20-4FA5-A5C7-E9E33022243A}"/>
              </a:ext>
            </a:extLst>
          </p:cNvPr>
          <p:cNvSpPr/>
          <p:nvPr/>
        </p:nvSpPr>
        <p:spPr>
          <a:xfrm flipH="1">
            <a:off x="5824026" y="0"/>
            <a:ext cx="386861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8AE230-B35F-4055-A18C-4FA31D8E7066}"/>
              </a:ext>
            </a:extLst>
          </p:cNvPr>
          <p:cNvSpPr/>
          <p:nvPr/>
        </p:nvSpPr>
        <p:spPr>
          <a:xfrm>
            <a:off x="6778261" y="200023"/>
            <a:ext cx="5197887" cy="6457950"/>
          </a:xfrm>
          <a:prstGeom prst="round2DiagRect">
            <a:avLst/>
          </a:prstGeom>
          <a:solidFill>
            <a:srgbClr val="EBACA7"/>
          </a:solidFill>
          <a:ln w="76200">
            <a:noFill/>
          </a:ln>
          <a:effectLst>
            <a:glow rad="127000">
              <a:srgbClr val="88403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800" dirty="0">
                <a:solidFill>
                  <a:prstClr val="black"/>
                </a:solidFill>
                <a:latin typeface="Calibri Light" panose="020F0302020204030204"/>
              </a:rPr>
              <a:t>Mom says, ‘Lily, come here!’ Lily walks into the room. It is dark.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35FE0A-317F-4E3C-9B92-1D8622615B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16985"/>
            <a:ext cx="5824025" cy="58240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ttsMP3.com_VoiceText_2024-11-28_22-0-21">
            <a:hlinkClick r:id="" action="ppaction://media"/>
            <a:extLst>
              <a:ext uri="{FF2B5EF4-FFF2-40B4-BE49-F238E27FC236}">
                <a16:creationId xmlns:a16="http://schemas.microsoft.com/office/drawing/2014/main" id="{4963F18F-E81D-42B5-B98B-390E7CDDDF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59513" y="3283857"/>
            <a:ext cx="609600" cy="609600"/>
          </a:xfrm>
          <a:prstGeom prst="rect">
            <a:avLst/>
          </a:prstGeom>
        </p:spPr>
      </p:pic>
      <p:pic>
        <p:nvPicPr>
          <p:cNvPr id="17" name="ttsMP3.com_VoiceText_2024-11-28_22-22-31">
            <a:hlinkClick r:id="" action="ppaction://media"/>
            <a:extLst>
              <a:ext uri="{FF2B5EF4-FFF2-40B4-BE49-F238E27FC236}">
                <a16:creationId xmlns:a16="http://schemas.microsoft.com/office/drawing/2014/main" id="{CB5723C5-63DB-4C70-90F5-AE7CB7254E6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46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12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5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B869A4D-3917-46E7-B6F0-C0F54161536F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8118652-CB9E-4617-903E-E31E1991ADD4}"/>
                </a:ext>
              </a:extLst>
            </p:cNvPr>
            <p:cNvSpPr/>
            <p:nvPr/>
          </p:nvSpPr>
          <p:spPr>
            <a:xfrm>
              <a:off x="6597748" y="-1"/>
              <a:ext cx="5594252" cy="6857999"/>
            </a:xfrm>
            <a:prstGeom prst="rect">
              <a:avLst/>
            </a:prstGeom>
            <a:gradFill>
              <a:gsLst>
                <a:gs pos="0">
                  <a:srgbClr val="662C56"/>
                </a:gs>
                <a:gs pos="54900">
                  <a:srgbClr val="ED9DC4"/>
                </a:gs>
                <a:gs pos="100000">
                  <a:schemeClr val="bg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CCFE386-1773-417E-87C1-1C22D00AC532}"/>
                </a:ext>
              </a:extLst>
            </p:cNvPr>
            <p:cNvSpPr/>
            <p:nvPr/>
          </p:nvSpPr>
          <p:spPr>
            <a:xfrm>
              <a:off x="0" y="0"/>
              <a:ext cx="5824026" cy="68580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4900">
                  <a:srgbClr val="ED9DC4"/>
                </a:gs>
                <a:gs pos="100000">
                  <a:srgbClr val="662C56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4BD5100-6928-40C0-8A23-3E8406CE386B}"/>
                </a:ext>
              </a:extLst>
            </p:cNvPr>
            <p:cNvSpPr/>
            <p:nvPr/>
          </p:nvSpPr>
          <p:spPr>
            <a:xfrm>
              <a:off x="6096000" y="0"/>
              <a:ext cx="386861" cy="68580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alpha val="34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63B9A7F-B059-49D0-ABE3-3309C7E3ED15}"/>
                </a:ext>
              </a:extLst>
            </p:cNvPr>
            <p:cNvSpPr/>
            <p:nvPr/>
          </p:nvSpPr>
          <p:spPr>
            <a:xfrm flipH="1">
              <a:off x="5709139" y="0"/>
              <a:ext cx="386861" cy="68580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alpha val="34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ctangle: Rounded Corners 9">
            <a:extLst>
              <a:ext uri="{FF2B5EF4-FFF2-40B4-BE49-F238E27FC236}">
                <a16:creationId xmlns:a16="http://schemas.microsoft.com/office/drawing/2014/main" id="{A1415CD1-B779-4E85-837C-EBBCF36A736F}"/>
              </a:ext>
            </a:extLst>
          </p:cNvPr>
          <p:cNvSpPr/>
          <p:nvPr/>
        </p:nvSpPr>
        <p:spPr>
          <a:xfrm flipH="1">
            <a:off x="178883" y="200023"/>
            <a:ext cx="5258282" cy="6457950"/>
          </a:xfrm>
          <a:prstGeom prst="round2DiagRect">
            <a:avLst/>
          </a:prstGeom>
          <a:solidFill>
            <a:srgbClr val="F6CBD4"/>
          </a:solidFill>
          <a:ln w="76200">
            <a:noFill/>
          </a:ln>
          <a:effectLst>
            <a:glow rad="127000">
              <a:srgbClr val="662C56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800" dirty="0">
                <a:solidFill>
                  <a:prstClr val="black"/>
                </a:solidFill>
                <a:latin typeface="Calibri Light" panose="020F0302020204030204"/>
              </a:rPr>
              <a:t>The lights turn on. Balloons and decorations are everywhere. Her friends say, ‘Surprise! Happy Birthday!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F479CD-1677-44D7-B4F5-9A6D6F5083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2861" y="574430"/>
            <a:ext cx="5709139" cy="57091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ttsMP3.com_VoiceText_2024-11-28_22-2-12">
            <a:hlinkClick r:id="" action="ppaction://media"/>
            <a:extLst>
              <a:ext uri="{FF2B5EF4-FFF2-40B4-BE49-F238E27FC236}">
                <a16:creationId xmlns:a16="http://schemas.microsoft.com/office/drawing/2014/main" id="{C7B0E1E1-AE8F-4DB4-A45F-16DF79F3D0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017478" y="3124198"/>
            <a:ext cx="609600" cy="609600"/>
          </a:xfrm>
          <a:prstGeom prst="rect">
            <a:avLst/>
          </a:prstGeom>
        </p:spPr>
      </p:pic>
      <p:pic>
        <p:nvPicPr>
          <p:cNvPr id="18" name="ttsMP3.com_VoiceText_2024-11-28_22-22-31">
            <a:hlinkClick r:id="" action="ppaction://media"/>
            <a:extLst>
              <a:ext uri="{FF2B5EF4-FFF2-40B4-BE49-F238E27FC236}">
                <a16:creationId xmlns:a16="http://schemas.microsoft.com/office/drawing/2014/main" id="{389D99C8-E4F7-4B27-AD96-BBCB6C6002F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072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33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5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FAFFACC-60FC-49F0-AB43-D4F8A8478D1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8B49A0-1CC9-4254-B569-44B3A69394B4}"/>
              </a:ext>
            </a:extLst>
          </p:cNvPr>
          <p:cNvSpPr/>
          <p:nvPr/>
        </p:nvSpPr>
        <p:spPr>
          <a:xfrm>
            <a:off x="6597748" y="-1"/>
            <a:ext cx="5594252" cy="6857999"/>
          </a:xfrm>
          <a:prstGeom prst="rect">
            <a:avLst/>
          </a:prstGeom>
          <a:gradFill>
            <a:gsLst>
              <a:gs pos="0">
                <a:srgbClr val="7C515A"/>
              </a:gs>
              <a:gs pos="54900">
                <a:srgbClr val="F8B8AE"/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15FE45-73E1-4876-BCCF-677C7CCF58E0}"/>
              </a:ext>
            </a:extLst>
          </p:cNvPr>
          <p:cNvSpPr/>
          <p:nvPr/>
        </p:nvSpPr>
        <p:spPr>
          <a:xfrm>
            <a:off x="0" y="0"/>
            <a:ext cx="582402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54900">
                <a:srgbClr val="F8B8AE"/>
              </a:gs>
              <a:gs pos="100000">
                <a:srgbClr val="7C515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F3F940-6D45-4A8F-8132-42DF82A5946B}"/>
              </a:ext>
            </a:extLst>
          </p:cNvPr>
          <p:cNvSpPr/>
          <p:nvPr/>
        </p:nvSpPr>
        <p:spPr>
          <a:xfrm>
            <a:off x="6210887" y="0"/>
            <a:ext cx="386861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8088B4-4E20-4FA5-A5C7-E9E33022243A}"/>
              </a:ext>
            </a:extLst>
          </p:cNvPr>
          <p:cNvSpPr/>
          <p:nvPr/>
        </p:nvSpPr>
        <p:spPr>
          <a:xfrm flipH="1">
            <a:off x="5824026" y="0"/>
            <a:ext cx="386861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8AE230-B35F-4055-A18C-4FA31D8E7066}"/>
              </a:ext>
            </a:extLst>
          </p:cNvPr>
          <p:cNvSpPr/>
          <p:nvPr/>
        </p:nvSpPr>
        <p:spPr>
          <a:xfrm>
            <a:off x="6795930" y="159026"/>
            <a:ext cx="5197887" cy="6467061"/>
          </a:xfrm>
          <a:prstGeom prst="round2DiagRect">
            <a:avLst/>
          </a:prstGeom>
          <a:solidFill>
            <a:srgbClr val="FCD8DC"/>
          </a:solidFill>
          <a:ln w="76200">
            <a:noFill/>
          </a:ln>
          <a:effectLst>
            <a:glow rad="127000">
              <a:srgbClr val="7C515A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800" dirty="0">
                <a:solidFill>
                  <a:prstClr val="black"/>
                </a:solidFill>
                <a:latin typeface="Calibri Light" panose="020F0302020204030204"/>
              </a:rPr>
              <a:t>Lily laughs. She feels so happy. There is a big cake on the table. It has six candles.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259E8E-B940-4BF8-9CA3-5279D4BA01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16987"/>
            <a:ext cx="5824026" cy="58240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ttsMP3.com_VoiceText_2024-11-28_22-5-20">
            <a:hlinkClick r:id="" action="ppaction://media"/>
            <a:extLst>
              <a:ext uri="{FF2B5EF4-FFF2-40B4-BE49-F238E27FC236}">
                <a16:creationId xmlns:a16="http://schemas.microsoft.com/office/drawing/2014/main" id="{AC827E30-0DC8-488E-B311-389FF59060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6" name="ttsMP3.com_VoiceText_2024-11-28_22-22-31">
            <a:hlinkClick r:id="" action="ppaction://media"/>
            <a:extLst>
              <a:ext uri="{FF2B5EF4-FFF2-40B4-BE49-F238E27FC236}">
                <a16:creationId xmlns:a16="http://schemas.microsoft.com/office/drawing/2014/main" id="{F9771AE0-E0AE-449C-AD07-F0F1CA0362A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43600" y="3276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8565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8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28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5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B869A4D-3917-46E7-B6F0-C0F54161536F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8118652-CB9E-4617-903E-E31E1991ADD4}"/>
                </a:ext>
              </a:extLst>
            </p:cNvPr>
            <p:cNvSpPr/>
            <p:nvPr/>
          </p:nvSpPr>
          <p:spPr>
            <a:xfrm>
              <a:off x="6597748" y="-1"/>
              <a:ext cx="5594252" cy="6857999"/>
            </a:xfrm>
            <a:prstGeom prst="rect">
              <a:avLst/>
            </a:prstGeom>
            <a:gradFill>
              <a:gsLst>
                <a:gs pos="0">
                  <a:srgbClr val="041A36"/>
                </a:gs>
                <a:gs pos="54900">
                  <a:srgbClr val="D3436E"/>
                </a:gs>
                <a:gs pos="100000">
                  <a:schemeClr val="bg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CCFE386-1773-417E-87C1-1C22D00AC532}"/>
                </a:ext>
              </a:extLst>
            </p:cNvPr>
            <p:cNvSpPr/>
            <p:nvPr/>
          </p:nvSpPr>
          <p:spPr>
            <a:xfrm>
              <a:off x="0" y="0"/>
              <a:ext cx="5824026" cy="68580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4900">
                  <a:srgbClr val="D3436E"/>
                </a:gs>
                <a:gs pos="100000">
                  <a:srgbClr val="041A36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4BD5100-6928-40C0-8A23-3E8406CE386B}"/>
                </a:ext>
              </a:extLst>
            </p:cNvPr>
            <p:cNvSpPr/>
            <p:nvPr/>
          </p:nvSpPr>
          <p:spPr>
            <a:xfrm>
              <a:off x="5981115" y="0"/>
              <a:ext cx="386861" cy="68580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alpha val="34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63B9A7F-B059-49D0-ABE3-3309C7E3ED15}"/>
                </a:ext>
              </a:extLst>
            </p:cNvPr>
            <p:cNvSpPr/>
            <p:nvPr/>
          </p:nvSpPr>
          <p:spPr>
            <a:xfrm flipH="1">
              <a:off x="5594254" y="0"/>
              <a:ext cx="386861" cy="68580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alpha val="34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ctangle: Rounded Corners 9">
            <a:extLst>
              <a:ext uri="{FF2B5EF4-FFF2-40B4-BE49-F238E27FC236}">
                <a16:creationId xmlns:a16="http://schemas.microsoft.com/office/drawing/2014/main" id="{A1415CD1-B779-4E85-837C-EBBCF36A736F}"/>
              </a:ext>
            </a:extLst>
          </p:cNvPr>
          <p:cNvSpPr/>
          <p:nvPr/>
        </p:nvSpPr>
        <p:spPr>
          <a:xfrm flipH="1">
            <a:off x="178883" y="200023"/>
            <a:ext cx="5258282" cy="6457950"/>
          </a:xfrm>
          <a:prstGeom prst="round2DiagRect">
            <a:avLst/>
          </a:prstGeom>
          <a:solidFill>
            <a:srgbClr val="F3CBD7"/>
          </a:solidFill>
          <a:ln w="76200">
            <a:noFill/>
          </a:ln>
          <a:effectLst>
            <a:glow rad="127000">
              <a:srgbClr val="041A36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800" dirty="0">
                <a:solidFill>
                  <a:prstClr val="black"/>
                </a:solidFill>
                <a:latin typeface="Calibri Light" panose="020F0302020204030204"/>
              </a:rPr>
              <a:t>Lily blows out the candles. Her friends clap and cheer. Lily says, ‘Thank you, everyone!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D83BAE-EB97-48CD-A7C0-8306ED57C5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659" y="603737"/>
            <a:ext cx="5650522" cy="56505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ttsMP3.com_VoiceText_2024-11-28_22-7-33">
            <a:hlinkClick r:id="" action="ppaction://media"/>
            <a:extLst>
              <a:ext uri="{FF2B5EF4-FFF2-40B4-BE49-F238E27FC236}">
                <a16:creationId xmlns:a16="http://schemas.microsoft.com/office/drawing/2014/main" id="{EF54FBC3-200C-451D-ADE1-D00EB180B8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7" name="ttsMP3.com_VoiceText_2024-11-28_22-22-31">
            <a:hlinkClick r:id="" action="ppaction://media"/>
            <a:extLst>
              <a:ext uri="{FF2B5EF4-FFF2-40B4-BE49-F238E27FC236}">
                <a16:creationId xmlns:a16="http://schemas.microsoft.com/office/drawing/2014/main" id="{9478789A-F8E9-4FD8-ADAA-9F6F80D8AD4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943600" y="3276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551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328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5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231</Words>
  <Application>Microsoft Office PowerPoint</Application>
  <PresentationFormat>Widescreen</PresentationFormat>
  <Paragraphs>21</Paragraphs>
  <Slides>12</Slides>
  <Notes>6</Notes>
  <HiddenSlides>0</HiddenSlides>
  <MMClips>26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Black</vt:lpstr>
      <vt:lpstr>Calibri</vt:lpstr>
      <vt:lpstr>Calibri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Fatima</dc:creator>
  <cp:lastModifiedBy>Fatima</cp:lastModifiedBy>
  <cp:revision>40</cp:revision>
  <dcterms:created xsi:type="dcterms:W3CDTF">2024-11-28T12:12:35Z</dcterms:created>
  <dcterms:modified xsi:type="dcterms:W3CDTF">2024-11-28T19:57:31Z</dcterms:modified>
</cp:coreProperties>
</file>